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7E5B-DD50-42C7-B5B7-0A167D2EDCA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4DF7E-D11A-4100-A375-2F24C63B5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4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4DF7E-D11A-4100-A375-2F24C63B5D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1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4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9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8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2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F40D-3674-4C4D-A974-7EB13775A73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DFD4E-505D-4A0A-A355-018EA842E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7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88879"/>
              </p:ext>
            </p:extLst>
          </p:nvPr>
        </p:nvGraphicFramePr>
        <p:xfrm>
          <a:off x="-50800" y="-4"/>
          <a:ext cx="12192000" cy="6858004"/>
        </p:xfrm>
        <a:graphic>
          <a:graphicData uri="http://schemas.openxmlformats.org/drawingml/2006/table">
            <a:tbl>
              <a:tblPr/>
              <a:tblGrid>
                <a:gridCol w="2027372"/>
                <a:gridCol w="4276920"/>
                <a:gridCol w="4360236"/>
                <a:gridCol w="1527472"/>
              </a:tblGrid>
              <a:tr h="522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Outpatient New Visit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MDM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Levels Based on TIME ONLY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  <a:tr h="4187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99202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self-limited or minor problem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Minimal or no testing ordered or reviewed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15-29 min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398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99203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&gt;1 self limited of minor problems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Review/Order 2 things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30-44 min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stable Chronic illness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-Order/Review Unique Tests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acute uncomplicated illness or injury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-Review external notes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Independent historian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99204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Chronic illness with exacerbation/progression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Review/Order 3 things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45-59 min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undiagnosed new problem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-Order/Review Unique Tests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&gt;1 stable Chronic illness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-Review external notes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608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acute complicated illness or injury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-Independent historian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Independent interpretation of test performed by another healthcare professional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522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Discussion of test/management with external healthcare professional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398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99205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Chronic illness with severe exacerbation/progression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of the following Categories: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60-74 min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Injury/Illness poses threat to life or bodily function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Review/Order 3 things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-Order/Review Unique Tests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-Review external notes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 Independent historian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Independent interpretation of test performed by another healthcare professional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Discussion of test/management with external healthcare professional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175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UIC CoMD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Luna, Marilu</dc:creator>
  <cp:lastModifiedBy>Luna, Marilu</cp:lastModifiedBy>
  <cp:revision>3</cp:revision>
  <dcterms:created xsi:type="dcterms:W3CDTF">2020-08-25T19:05:33Z</dcterms:created>
  <dcterms:modified xsi:type="dcterms:W3CDTF">2021-03-09T18:39:04Z</dcterms:modified>
</cp:coreProperties>
</file>